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5" r:id="rId3"/>
    <p:sldId id="266" r:id="rId4"/>
    <p:sldId id="267" r:id="rId5"/>
    <p:sldId id="269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1ADD8-E602-4904-8D74-7250811640E8}" v="36" dt="2019-12-02T23:34:00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>
      <p:cViewPr varScale="1">
        <p:scale>
          <a:sx n="122" d="100"/>
          <a:sy n="122" d="100"/>
        </p:scale>
        <p:origin x="96" y="21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annis Batsios" userId="a2606fac1310212a" providerId="LiveId" clId="{2061ADD8-E602-4904-8D74-7250811640E8}"/>
    <pc:docChg chg="undo custSel addSld delSld modSld">
      <pc:chgData name="Ioannis Batsios" userId="a2606fac1310212a" providerId="LiveId" clId="{2061ADD8-E602-4904-8D74-7250811640E8}" dt="2019-12-02T23:40:13.068" v="953"/>
      <pc:docMkLst>
        <pc:docMk/>
      </pc:docMkLst>
      <pc:sldChg chg="setBg">
        <pc:chgData name="Ioannis Batsios" userId="a2606fac1310212a" providerId="LiveId" clId="{2061ADD8-E602-4904-8D74-7250811640E8}" dt="2019-12-02T21:12:41.012" v="34"/>
        <pc:sldMkLst>
          <pc:docMk/>
          <pc:sldMk cId="3042826300" sldId="265"/>
        </pc:sldMkLst>
      </pc:sldChg>
      <pc:sldChg chg="addSp delSp modSp setBg">
        <pc:chgData name="Ioannis Batsios" userId="a2606fac1310212a" providerId="LiveId" clId="{2061ADD8-E602-4904-8D74-7250811640E8}" dt="2019-12-02T21:12:26.052" v="32" actId="20577"/>
        <pc:sldMkLst>
          <pc:docMk/>
          <pc:sldMk cId="4145261392" sldId="267"/>
        </pc:sldMkLst>
        <pc:spChg chg="del">
          <ac:chgData name="Ioannis Batsios" userId="a2606fac1310212a" providerId="LiveId" clId="{2061ADD8-E602-4904-8D74-7250811640E8}" dt="2019-12-02T21:10:30.295" v="0" actId="478"/>
          <ac:spMkLst>
            <pc:docMk/>
            <pc:sldMk cId="4145261392" sldId="267"/>
            <ac:spMk id="2" creationId="{00000000-0000-0000-0000-000000000000}"/>
          </ac:spMkLst>
        </pc:spChg>
        <pc:spChg chg="del mod">
          <ac:chgData name="Ioannis Batsios" userId="a2606fac1310212a" providerId="LiveId" clId="{2061ADD8-E602-4904-8D74-7250811640E8}" dt="2019-12-02T21:10:39.697" v="4" actId="478"/>
          <ac:spMkLst>
            <pc:docMk/>
            <pc:sldMk cId="4145261392" sldId="267"/>
            <ac:spMk id="3" creationId="{00000000-0000-0000-0000-000000000000}"/>
          </ac:spMkLst>
        </pc:spChg>
        <pc:spChg chg="add del mod">
          <ac:chgData name="Ioannis Batsios" userId="a2606fac1310212a" providerId="LiveId" clId="{2061ADD8-E602-4904-8D74-7250811640E8}" dt="2019-12-02T21:10:35.335" v="2" actId="478"/>
          <ac:spMkLst>
            <pc:docMk/>
            <pc:sldMk cId="4145261392" sldId="267"/>
            <ac:spMk id="6" creationId="{4C0DEED1-563B-4366-8A34-19083BF69185}"/>
          </ac:spMkLst>
        </pc:spChg>
        <pc:spChg chg="add mod">
          <ac:chgData name="Ioannis Batsios" userId="a2606fac1310212a" providerId="LiveId" clId="{2061ADD8-E602-4904-8D74-7250811640E8}" dt="2019-12-02T21:12:26.052" v="32" actId="20577"/>
          <ac:spMkLst>
            <pc:docMk/>
            <pc:sldMk cId="4145261392" sldId="267"/>
            <ac:spMk id="7" creationId="{5C5C100D-EF97-4AC3-98A2-5F648D9AFF3F}"/>
          </ac:spMkLst>
        </pc:spChg>
        <pc:spChg chg="add del mod">
          <ac:chgData name="Ioannis Batsios" userId="a2606fac1310212a" providerId="LiveId" clId="{2061ADD8-E602-4904-8D74-7250811640E8}" dt="2019-12-02T21:10:41.674" v="5" actId="478"/>
          <ac:spMkLst>
            <pc:docMk/>
            <pc:sldMk cId="4145261392" sldId="267"/>
            <ac:spMk id="9" creationId="{E293A883-EF00-4105-825E-E38F490EF8C3}"/>
          </ac:spMkLst>
        </pc:spChg>
        <pc:spChg chg="add del mod">
          <ac:chgData name="Ioannis Batsios" userId="a2606fac1310212a" providerId="LiveId" clId="{2061ADD8-E602-4904-8D74-7250811640E8}" dt="2019-12-02T21:10:45.586" v="7" actId="478"/>
          <ac:spMkLst>
            <pc:docMk/>
            <pc:sldMk cId="4145261392" sldId="267"/>
            <ac:spMk id="11" creationId="{681CF07C-5016-4209-87DC-81B013A8DED2}"/>
          </ac:spMkLst>
        </pc:spChg>
        <pc:graphicFrameChg chg="del">
          <ac:chgData name="Ioannis Batsios" userId="a2606fac1310212a" providerId="LiveId" clId="{2061ADD8-E602-4904-8D74-7250811640E8}" dt="2019-12-02T21:10:44.017" v="6" actId="478"/>
          <ac:graphicFrameMkLst>
            <pc:docMk/>
            <pc:sldMk cId="4145261392" sldId="267"/>
            <ac:graphicFrameMk id="5" creationId="{00000000-0000-0000-0000-000000000000}"/>
          </ac:graphicFrameMkLst>
        </pc:graphicFrameChg>
        <pc:picChg chg="add mod">
          <ac:chgData name="Ioannis Batsios" userId="a2606fac1310212a" providerId="LiveId" clId="{2061ADD8-E602-4904-8D74-7250811640E8}" dt="2019-12-02T21:12:17.591" v="15" actId="1076"/>
          <ac:picMkLst>
            <pc:docMk/>
            <pc:sldMk cId="4145261392" sldId="267"/>
            <ac:picMk id="13" creationId="{16A38627-B71A-4383-B72B-A9F4A94715FF}"/>
          </ac:picMkLst>
        </pc:picChg>
      </pc:sldChg>
      <pc:sldChg chg="addSp delSp modSp setBg">
        <pc:chgData name="Ioannis Batsios" userId="a2606fac1310212a" providerId="LiveId" clId="{2061ADD8-E602-4904-8D74-7250811640E8}" dt="2019-12-02T22:07:37.823" v="99" actId="1076"/>
        <pc:sldMkLst>
          <pc:docMk/>
          <pc:sldMk cId="1153027685" sldId="269"/>
        </pc:sldMkLst>
        <pc:spChg chg="del">
          <ac:chgData name="Ioannis Batsios" userId="a2606fac1310212a" providerId="LiveId" clId="{2061ADD8-E602-4904-8D74-7250811640E8}" dt="2019-12-02T21:13:22.087" v="35" actId="478"/>
          <ac:spMkLst>
            <pc:docMk/>
            <pc:sldMk cId="1153027685" sldId="269"/>
            <ac:spMk id="2" creationId="{00000000-0000-0000-0000-000000000000}"/>
          </ac:spMkLst>
        </pc:spChg>
        <pc:spChg chg="add del mod">
          <ac:chgData name="Ioannis Batsios" userId="a2606fac1310212a" providerId="LiveId" clId="{2061ADD8-E602-4904-8D74-7250811640E8}" dt="2019-12-02T21:13:26.438" v="36" actId="478"/>
          <ac:spMkLst>
            <pc:docMk/>
            <pc:sldMk cId="1153027685" sldId="269"/>
            <ac:spMk id="4" creationId="{D350E442-07AC-465B-93B4-D6A2CB385535}"/>
          </ac:spMkLst>
        </pc:spChg>
        <pc:spChg chg="add del">
          <ac:chgData name="Ioannis Batsios" userId="a2606fac1310212a" providerId="LiveId" clId="{2061ADD8-E602-4904-8D74-7250811640E8}" dt="2019-12-02T21:13:36.672" v="38" actId="478"/>
          <ac:spMkLst>
            <pc:docMk/>
            <pc:sldMk cId="1153027685" sldId="269"/>
            <ac:spMk id="5" creationId="{B917523C-FF80-4806-BD41-B415746351DC}"/>
          </ac:spMkLst>
        </pc:spChg>
        <pc:spChg chg="add del mod">
          <ac:chgData name="Ioannis Batsios" userId="a2606fac1310212a" providerId="LiveId" clId="{2061ADD8-E602-4904-8D74-7250811640E8}" dt="2019-12-02T21:13:43.288" v="40" actId="478"/>
          <ac:spMkLst>
            <pc:docMk/>
            <pc:sldMk cId="1153027685" sldId="269"/>
            <ac:spMk id="6" creationId="{A379141C-579F-4316-B0A9-82191E72DAC5}"/>
          </ac:spMkLst>
        </pc:spChg>
        <pc:spChg chg="add mod">
          <ac:chgData name="Ioannis Batsios" userId="a2606fac1310212a" providerId="LiveId" clId="{2061ADD8-E602-4904-8D74-7250811640E8}" dt="2019-12-02T21:14:08.351" v="73" actId="20577"/>
          <ac:spMkLst>
            <pc:docMk/>
            <pc:sldMk cId="1153027685" sldId="269"/>
            <ac:spMk id="8" creationId="{7425FA71-544B-4BB5-896C-50D335D027B6}"/>
          </ac:spMkLst>
        </pc:spChg>
        <pc:graphicFrameChg chg="del">
          <ac:chgData name="Ioannis Batsios" userId="a2606fac1310212a" providerId="LiveId" clId="{2061ADD8-E602-4904-8D74-7250811640E8}" dt="2019-12-02T21:13:40.049" v="39" actId="478"/>
          <ac:graphicFrameMkLst>
            <pc:docMk/>
            <pc:sldMk cId="1153027685" sldId="269"/>
            <ac:graphicFrameMk id="9" creationId="{00000000-0000-0000-0000-000000000000}"/>
          </ac:graphicFrameMkLst>
        </pc:graphicFrameChg>
        <pc:picChg chg="add del mod">
          <ac:chgData name="Ioannis Batsios" userId="a2606fac1310212a" providerId="LiveId" clId="{2061ADD8-E602-4904-8D74-7250811640E8}" dt="2019-12-02T21:44:32.348" v="77" actId="478"/>
          <ac:picMkLst>
            <pc:docMk/>
            <pc:sldMk cId="1153027685" sldId="269"/>
            <ac:picMk id="3" creationId="{AA2E9194-C7C1-4A5D-B8C7-AD31D71AF0D0}"/>
          </ac:picMkLst>
        </pc:picChg>
        <pc:picChg chg="add mod">
          <ac:chgData name="Ioannis Batsios" userId="a2606fac1310212a" providerId="LiveId" clId="{2061ADD8-E602-4904-8D74-7250811640E8}" dt="2019-12-02T21:44:54.331" v="84" actId="1076"/>
          <ac:picMkLst>
            <pc:docMk/>
            <pc:sldMk cId="1153027685" sldId="269"/>
            <ac:picMk id="5" creationId="{C9FC4BFD-6D50-47F7-8552-FA85A1BE0955}"/>
          </ac:picMkLst>
        </pc:picChg>
        <pc:picChg chg="add del mod">
          <ac:chgData name="Ioannis Batsios" userId="a2606fac1310212a" providerId="LiveId" clId="{2061ADD8-E602-4904-8D74-7250811640E8}" dt="2019-12-02T22:07:22.834" v="92" actId="478"/>
          <ac:picMkLst>
            <pc:docMk/>
            <pc:sldMk cId="1153027685" sldId="269"/>
            <ac:picMk id="7" creationId="{03D59854-B554-48D9-A94C-E862E94FDEB5}"/>
          </ac:picMkLst>
        </pc:picChg>
        <pc:picChg chg="add mod">
          <ac:chgData name="Ioannis Batsios" userId="a2606fac1310212a" providerId="LiveId" clId="{2061ADD8-E602-4904-8D74-7250811640E8}" dt="2019-12-02T22:07:37.823" v="99" actId="1076"/>
          <ac:picMkLst>
            <pc:docMk/>
            <pc:sldMk cId="1153027685" sldId="269"/>
            <ac:picMk id="10" creationId="{A193811F-077D-4C40-9802-39FEDE373B6E}"/>
          </ac:picMkLst>
        </pc:picChg>
      </pc:sldChg>
      <pc:sldChg chg="addSp delSp modSp add">
        <pc:chgData name="Ioannis Batsios" userId="a2606fac1310212a" providerId="LiveId" clId="{2061ADD8-E602-4904-8D74-7250811640E8}" dt="2019-12-02T23:29:06.107" v="521" actId="207"/>
        <pc:sldMkLst>
          <pc:docMk/>
          <pc:sldMk cId="972463824" sldId="270"/>
        </pc:sldMkLst>
        <pc:spChg chg="add mod">
          <ac:chgData name="Ioannis Batsios" userId="a2606fac1310212a" providerId="LiveId" clId="{2061ADD8-E602-4904-8D74-7250811640E8}" dt="2019-12-02T23:29:06.107" v="521" actId="207"/>
          <ac:spMkLst>
            <pc:docMk/>
            <pc:sldMk cId="972463824" sldId="270"/>
            <ac:spMk id="2" creationId="{D7A3200D-4B7F-422F-A4B9-58DE61893C9B}"/>
          </ac:spMkLst>
        </pc:spChg>
        <pc:spChg chg="add mod">
          <ac:chgData name="Ioannis Batsios" userId="a2606fac1310212a" providerId="LiveId" clId="{2061ADD8-E602-4904-8D74-7250811640E8}" dt="2019-12-02T23:28:49.747" v="520" actId="207"/>
          <ac:spMkLst>
            <pc:docMk/>
            <pc:sldMk cId="972463824" sldId="270"/>
            <ac:spMk id="3" creationId="{5877DAB8-D1C5-49E8-8AEB-D9269F44C1C9}"/>
          </ac:spMkLst>
        </pc:spChg>
        <pc:spChg chg="add mod">
          <ac:chgData name="Ioannis Batsios" userId="a2606fac1310212a" providerId="LiveId" clId="{2061ADD8-E602-4904-8D74-7250811640E8}" dt="2019-12-02T23:28:27.295" v="519" actId="1076"/>
          <ac:spMkLst>
            <pc:docMk/>
            <pc:sldMk cId="972463824" sldId="270"/>
            <ac:spMk id="4" creationId="{A705E0DF-13B0-4338-8593-F3B208B63D85}"/>
          </ac:spMkLst>
        </pc:spChg>
        <pc:spChg chg="mod">
          <ac:chgData name="Ioannis Batsios" userId="a2606fac1310212a" providerId="LiveId" clId="{2061ADD8-E602-4904-8D74-7250811640E8}" dt="2019-12-02T23:17:51.094" v="125" actId="20577"/>
          <ac:spMkLst>
            <pc:docMk/>
            <pc:sldMk cId="972463824" sldId="270"/>
            <ac:spMk id="8" creationId="{7425FA71-544B-4BB5-896C-50D335D027B6}"/>
          </ac:spMkLst>
        </pc:spChg>
        <pc:picChg chg="del">
          <ac:chgData name="Ioannis Batsios" userId="a2606fac1310212a" providerId="LiveId" clId="{2061ADD8-E602-4904-8D74-7250811640E8}" dt="2019-12-02T23:17:54.107" v="126" actId="478"/>
          <ac:picMkLst>
            <pc:docMk/>
            <pc:sldMk cId="972463824" sldId="270"/>
            <ac:picMk id="5" creationId="{C9FC4BFD-6D50-47F7-8552-FA85A1BE0955}"/>
          </ac:picMkLst>
        </pc:picChg>
        <pc:picChg chg="del">
          <ac:chgData name="Ioannis Batsios" userId="a2606fac1310212a" providerId="LiveId" clId="{2061ADD8-E602-4904-8D74-7250811640E8}" dt="2019-12-02T23:17:55.867" v="127" actId="478"/>
          <ac:picMkLst>
            <pc:docMk/>
            <pc:sldMk cId="972463824" sldId="270"/>
            <ac:picMk id="10" creationId="{A193811F-077D-4C40-9802-39FEDE373B6E}"/>
          </ac:picMkLst>
        </pc:picChg>
      </pc:sldChg>
      <pc:sldChg chg="del">
        <pc:chgData name="Ioannis Batsios" userId="a2606fac1310212a" providerId="LiveId" clId="{2061ADD8-E602-4904-8D74-7250811640E8}" dt="2019-12-02T21:13:50.717" v="42" actId="2696"/>
        <pc:sldMkLst>
          <pc:docMk/>
          <pc:sldMk cId="3444435236" sldId="270"/>
        </pc:sldMkLst>
      </pc:sldChg>
      <pc:sldChg chg="addSp delSp modSp add">
        <pc:chgData name="Ioannis Batsios" userId="a2606fac1310212a" providerId="LiveId" clId="{2061ADD8-E602-4904-8D74-7250811640E8}" dt="2019-12-02T23:40:13.068" v="953"/>
        <pc:sldMkLst>
          <pc:docMk/>
          <pc:sldMk cId="532137144" sldId="271"/>
        </pc:sldMkLst>
        <pc:spChg chg="mod">
          <ac:chgData name="Ioannis Batsios" userId="a2606fac1310212a" providerId="LiveId" clId="{2061ADD8-E602-4904-8D74-7250811640E8}" dt="2019-12-02T23:30:37.518" v="584" actId="14100"/>
          <ac:spMkLst>
            <pc:docMk/>
            <pc:sldMk cId="532137144" sldId="271"/>
            <ac:spMk id="3" creationId="{5877DAB8-D1C5-49E8-8AEB-D9269F44C1C9}"/>
          </ac:spMkLst>
        </pc:spChg>
        <pc:spChg chg="mod">
          <ac:chgData name="Ioannis Batsios" userId="a2606fac1310212a" providerId="LiveId" clId="{2061ADD8-E602-4904-8D74-7250811640E8}" dt="2019-12-02T23:40:11.163" v="951" actId="20577"/>
          <ac:spMkLst>
            <pc:docMk/>
            <pc:sldMk cId="532137144" sldId="271"/>
            <ac:spMk id="4" creationId="{A705E0DF-13B0-4338-8593-F3B208B63D85}"/>
          </ac:spMkLst>
        </pc:spChg>
        <pc:spChg chg="add del mod">
          <ac:chgData name="Ioannis Batsios" userId="a2606fac1310212a" providerId="LiveId" clId="{2061ADD8-E602-4904-8D74-7250811640E8}" dt="2019-12-02T23:40:13.068" v="953"/>
          <ac:spMkLst>
            <pc:docMk/>
            <pc:sldMk cId="532137144" sldId="271"/>
            <ac:spMk id="5" creationId="{3A89F8A8-74AF-4D4C-A1CF-558AE5F07DD3}"/>
          </ac:spMkLst>
        </pc:spChg>
        <pc:spChg chg="add mod">
          <ac:chgData name="Ioannis Batsios" userId="a2606fac1310212a" providerId="LiveId" clId="{2061ADD8-E602-4904-8D74-7250811640E8}" dt="2019-12-02T23:31:48.824" v="635" actId="207"/>
          <ac:spMkLst>
            <pc:docMk/>
            <pc:sldMk cId="532137144" sldId="271"/>
            <ac:spMk id="6" creationId="{A7F6FD48-8E8D-41AB-9EF1-297F3271174F}"/>
          </ac:spMkLst>
        </pc:spChg>
        <pc:spChg chg="mod">
          <ac:chgData name="Ioannis Batsios" userId="a2606fac1310212a" providerId="LiveId" clId="{2061ADD8-E602-4904-8D74-7250811640E8}" dt="2019-12-02T23:29:39.322" v="532" actId="20577"/>
          <ac:spMkLst>
            <pc:docMk/>
            <pc:sldMk cId="532137144" sldId="271"/>
            <ac:spMk id="8" creationId="{7425FA71-544B-4BB5-896C-50D335D027B6}"/>
          </ac:spMkLst>
        </pc:spChg>
      </pc:sldChg>
      <pc:sldChg chg="del">
        <pc:chgData name="Ioannis Batsios" userId="a2606fac1310212a" providerId="LiveId" clId="{2061ADD8-E602-4904-8D74-7250811640E8}" dt="2019-12-02T21:13:50.724" v="43" actId="2696"/>
        <pc:sldMkLst>
          <pc:docMk/>
          <pc:sldMk cId="1475842300" sldId="271"/>
        </pc:sldMkLst>
      </pc:sldChg>
      <pc:sldChg chg="del">
        <pc:chgData name="Ioannis Batsios" userId="a2606fac1310212a" providerId="LiveId" clId="{2061ADD8-E602-4904-8D74-7250811640E8}" dt="2019-12-02T21:13:50.731" v="44" actId="2696"/>
        <pc:sldMkLst>
          <pc:docMk/>
          <pc:sldMk cId="215988672" sldId="272"/>
        </pc:sldMkLst>
      </pc:sldChg>
      <pc:sldChg chg="del">
        <pc:chgData name="Ioannis Batsios" userId="a2606fac1310212a" providerId="LiveId" clId="{2061ADD8-E602-4904-8D74-7250811640E8}" dt="2019-12-02T21:13:50.739" v="45" actId="2696"/>
        <pc:sldMkLst>
          <pc:docMk/>
          <pc:sldMk cId="3661180859" sldId="273"/>
        </pc:sldMkLst>
      </pc:sldChg>
      <pc:sldChg chg="del">
        <pc:chgData name="Ioannis Batsios" userId="a2606fac1310212a" providerId="LiveId" clId="{2061ADD8-E602-4904-8D74-7250811640E8}" dt="2019-12-02T21:13:50.746" v="46" actId="2696"/>
        <pc:sldMkLst>
          <pc:docMk/>
          <pc:sldMk cId="3232560146" sldId="274"/>
        </pc:sldMkLst>
      </pc:sldChg>
      <pc:sldChg chg="del">
        <pc:chgData name="Ioannis Batsios" userId="a2606fac1310212a" providerId="LiveId" clId="{2061ADD8-E602-4904-8D74-7250811640E8}" dt="2019-12-02T21:13:50.750" v="47" actId="2696"/>
        <pc:sldMkLst>
          <pc:docMk/>
          <pc:sldMk cId="1857640680" sldId="2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12/2/2019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CSC-407 Project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Ioannis Batsios and Micah Roberts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61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/>
            <a:r>
              <a:rPr lang="en-US" dirty="0"/>
              <a:t>Algorithm and Data V1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228163-7793-4A2F-B7B4-A93FD4C8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418540"/>
            <a:ext cx="3757841" cy="51448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97717CE-7939-4D86-BA39-6A51C762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873" y="1418540"/>
            <a:ext cx="6276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50C309AD-94AF-4BA3-A99D-D75AF4F5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27" y="3810000"/>
            <a:ext cx="39909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C81F66-6DAF-4F2B-8340-2C01E89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12" y="2514600"/>
            <a:ext cx="19335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5EDC7716-FE92-4411-A022-8CD429089731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Single Node Visualization</a:t>
            </a:r>
          </a:p>
        </p:txBody>
      </p:sp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9FC6483A-0797-4AE8-B94D-8D5A49BC2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2" y="1192411"/>
            <a:ext cx="2500313" cy="2500313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AA1CA1C8-7DCF-4F84-994B-DDD74AC107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04" y="1192409"/>
            <a:ext cx="2500313" cy="25003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7B863E-4411-4A11-B2B8-16824133B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83" y="1192409"/>
            <a:ext cx="2500313" cy="2500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38616D-12FD-48FC-8749-CBB78D2697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95" y="1193966"/>
            <a:ext cx="2500313" cy="25003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7143CA-EBE8-478A-8D7C-DC46ED699B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038600"/>
            <a:ext cx="2500313" cy="2500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3CFBCF-9184-44FA-BC16-DCB025DF51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43" y="4038600"/>
            <a:ext cx="2500313" cy="25003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08B584-AC98-42F2-B3D9-2FA0396E2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87" y="4038600"/>
            <a:ext cx="2500313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5C5C100D-EF97-4AC3-98A2-5F648D9AFF3F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Complete Network Visualization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A38627-B71A-4383-B72B-A9F4A9471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295400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7425FA71-544B-4BB5-896C-50D335D027B6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Probability of a new Node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C9FC4BFD-6D50-47F7-8552-FA85A1BE0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4572000" cy="457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93811F-077D-4C40-9802-39FEDE373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526893"/>
            <a:ext cx="6439068" cy="18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7425FA71-544B-4BB5-896C-50D335D027B6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Probability of a Rumor Spreading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A3200D-4B7F-422F-A4B9-58DE61893C9B}"/>
              </a:ext>
            </a:extLst>
          </p:cNvPr>
          <p:cNvSpPr txBox="1"/>
          <p:nvPr/>
        </p:nvSpPr>
        <p:spPr>
          <a:xfrm flipH="1">
            <a:off x="381000" y="63246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Sources: https://www.youtube.com/watch?v=tgmOqWV9sow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7DAB8-D1C5-49E8-8AEB-D9269F44C1C9}"/>
              </a:ext>
            </a:extLst>
          </p:cNvPr>
          <p:cNvSpPr txBox="1"/>
          <p:nvPr/>
        </p:nvSpPr>
        <p:spPr>
          <a:xfrm>
            <a:off x="838200" y="1371600"/>
            <a:ext cx="10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 people talking * proportion of the network * (1-proportion of the network) = 2 * 1/n (1-1/n)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E0DF-13B0-4338-8593-F3B208B63D85}"/>
              </a:ext>
            </a:extLst>
          </p:cNvPr>
          <p:cNvSpPr txBox="1"/>
          <p:nvPr/>
        </p:nvSpPr>
        <p:spPr>
          <a:xfrm>
            <a:off x="2514600" y="2557146"/>
            <a:ext cx="5410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 = 2* ½ (1 - ½) = 		50% for n(2)</a:t>
            </a:r>
          </a:p>
          <a:p>
            <a:r>
              <a:rPr lang="en-US" dirty="0"/>
              <a:t>n = 3 = 2* 1/3 (1 – 1/3) =		44.4% for n(3)</a:t>
            </a:r>
          </a:p>
          <a:p>
            <a:r>
              <a:rPr lang="en-US" dirty="0"/>
              <a:t>n = 4 = 2* 1/4  (1 – ¼)  = 		37.5% for n(4)</a:t>
            </a:r>
          </a:p>
          <a:p>
            <a:r>
              <a:rPr lang="en-US" dirty="0"/>
              <a:t>n = 5 = 2* 1/5 (1 – 1/5) = 		32% for n(5)</a:t>
            </a:r>
          </a:p>
          <a:p>
            <a:r>
              <a:rPr lang="en-US" dirty="0"/>
              <a:t>n = 100 = 2* 1/100 (1 – 1/100) = 	2% for n(100)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6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7425FA71-544B-4BB5-896C-50D335D027B6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Probability of a Weighted Rumor Spreading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A3200D-4B7F-422F-A4B9-58DE61893C9B}"/>
              </a:ext>
            </a:extLst>
          </p:cNvPr>
          <p:cNvSpPr txBox="1"/>
          <p:nvPr/>
        </p:nvSpPr>
        <p:spPr>
          <a:xfrm flipH="1">
            <a:off x="381000" y="63246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Sources: https://www.youtube.com/watch?v=tgmOqWV9sow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7DAB8-D1C5-49E8-8AEB-D9269F44C1C9}"/>
              </a:ext>
            </a:extLst>
          </p:cNvPr>
          <p:cNvSpPr txBox="1"/>
          <p:nvPr/>
        </p:nvSpPr>
        <p:spPr>
          <a:xfrm>
            <a:off x="8382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Weight of popularity of node * proportion of the network * (1-proportion of the network)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5E0DF-13B0-4338-8593-F3B208B63D85}"/>
              </a:ext>
            </a:extLst>
          </p:cNvPr>
          <p:cNvSpPr txBox="1"/>
          <p:nvPr/>
        </p:nvSpPr>
        <p:spPr>
          <a:xfrm>
            <a:off x="2667000" y="2884716"/>
            <a:ext cx="541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 (popularity = .686) = .686 * .686 (1-.686) = 14.77%</a:t>
            </a:r>
          </a:p>
          <a:p>
            <a:r>
              <a:rPr lang="en-US" dirty="0"/>
              <a:t>N2 (popularity = .494) = .494 * .494 (1-.494) = 12.35%</a:t>
            </a:r>
          </a:p>
          <a:p>
            <a:r>
              <a:rPr lang="en-US" dirty="0"/>
              <a:t>N3 (popularity = .361) = .361 * .361 (1-.361) = 8.33%</a:t>
            </a:r>
          </a:p>
          <a:p>
            <a:r>
              <a:rPr lang="en-US" dirty="0"/>
              <a:t>N4 (popularity = .282) = .282 * .282 (1-.282) = 5.7%</a:t>
            </a:r>
          </a:p>
          <a:p>
            <a:r>
              <a:rPr lang="en-US" dirty="0"/>
              <a:t>N5 (popularity = .59) = .59 * .59 (1-.59) = 14.27%</a:t>
            </a:r>
          </a:p>
          <a:p>
            <a:r>
              <a:rPr lang="en-US" dirty="0"/>
              <a:t>N6 (popularity = .56) = .56 * .56 (1-.56) = 13.8%</a:t>
            </a:r>
          </a:p>
          <a:p>
            <a:r>
              <a:rPr lang="en-US" dirty="0"/>
              <a:t>N7 (popularity = .277) = .277 * .277 (1-.277) = 5.55%</a:t>
            </a:r>
          </a:p>
          <a:p>
            <a:r>
              <a:rPr lang="en-US" dirty="0"/>
              <a:t>N8 (popularity = .38) = .38 * .38 (1-.38) = 8.95%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6FD48-8E8D-41AB-9EF1-297F3271174F}"/>
              </a:ext>
            </a:extLst>
          </p:cNvPr>
          <p:cNvSpPr txBox="1"/>
          <p:nvPr/>
        </p:nvSpPr>
        <p:spPr>
          <a:xfrm>
            <a:off x="838200" y="2016640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Network 5 popularity:</a:t>
            </a:r>
          </a:p>
        </p:txBody>
      </p:sp>
    </p:spTree>
    <p:extLst>
      <p:ext uri="{BB962C8B-B14F-4D97-AF65-F5344CB8AC3E}">
        <p14:creationId xmlns:p14="http://schemas.microsoft.com/office/powerpoint/2010/main" val="53213714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387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Candara</vt:lpstr>
      <vt:lpstr>Consolas</vt:lpstr>
      <vt:lpstr>Tech Computer 16x9</vt:lpstr>
      <vt:lpstr>CSC-407 Project</vt:lpstr>
      <vt:lpstr>Algorithm and Data V1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CSC-407 Project</dc:title>
  <dc:creator>Ioannis Batsios</dc:creator>
  <cp:lastModifiedBy>Ioannis Batsios</cp:lastModifiedBy>
  <cp:revision>2</cp:revision>
  <dcterms:created xsi:type="dcterms:W3CDTF">2019-12-02T20:53:49Z</dcterms:created>
  <dcterms:modified xsi:type="dcterms:W3CDTF">2019-12-02T23:40:18Z</dcterms:modified>
</cp:coreProperties>
</file>